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9080"/>
            <a:ext cx="4790906" cy="151216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Подготовила:</a:t>
            </a:r>
          </a:p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Несмашнева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Н.И.,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Старший воспитатель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МБДОУ  «Детский сад села Купино»</a:t>
            </a:r>
            <a:endParaRPr lang="ru-RU" sz="2800" b="1" dirty="0"/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323</Words>
  <Application>Microsoft Office PowerPoint</Application>
  <PresentationFormat>Экран (4:3)</PresentationFormat>
  <Paragraphs>61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21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$</cp:lastModifiedBy>
  <cp:revision>44</cp:revision>
  <dcterms:created xsi:type="dcterms:W3CDTF">2013-02-13T06:47:23Z</dcterms:created>
  <dcterms:modified xsi:type="dcterms:W3CDTF">2016-01-14T23:36:02Z</dcterms:modified>
</cp:coreProperties>
</file>